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321" r:id="rId13"/>
    <p:sldId id="293" r:id="rId14"/>
    <p:sldId id="304" r:id="rId15"/>
    <p:sldId id="303" r:id="rId16"/>
    <p:sldId id="322" r:id="rId17"/>
    <p:sldId id="281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23" r:id="rId31"/>
    <p:sldId id="324" r:id="rId32"/>
    <p:sldId id="325" r:id="rId33"/>
    <p:sldId id="326" r:id="rId34"/>
    <p:sldId id="327" r:id="rId35"/>
    <p:sldId id="328" r:id="rId36"/>
    <p:sldId id="318" r:id="rId37"/>
    <p:sldId id="317" r:id="rId38"/>
    <p:sldId id="319" r:id="rId39"/>
    <p:sldId id="332" r:id="rId40"/>
    <p:sldId id="333" r:id="rId41"/>
    <p:sldId id="335" r:id="rId42"/>
    <p:sldId id="336" r:id="rId43"/>
    <p:sldId id="337" r:id="rId44"/>
    <p:sldId id="344" r:id="rId45"/>
    <p:sldId id="339" r:id="rId46"/>
    <p:sldId id="340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0" autoAdjust="0"/>
    <p:restoredTop sz="94307" autoAdjust="0"/>
  </p:normalViewPr>
  <p:slideViewPr>
    <p:cSldViewPr snapToGrid="0">
      <p:cViewPr varScale="1">
        <p:scale>
          <a:sx n="78" d="100"/>
          <a:sy n="78" d="100"/>
        </p:scale>
        <p:origin x="9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e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/>
          </p:nvPr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>
            <p:extLst/>
          </p:nvPr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/>
          </p:nvPr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529549"/>
            <a:ext cx="3790065" cy="1962442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Inès Burri, Anaïs Chambat, Célian Ringwald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1695"/>
            <a:ext cx="10515600" cy="917765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132" y="1046984"/>
            <a:ext cx="10638055" cy="4971984"/>
          </a:xfrm>
        </p:spPr>
        <p:txBody>
          <a:bodyPr>
            <a:normAutofit/>
          </a:bodyPr>
          <a:lstStyle/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Ben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Hazez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Slim,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Decles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 Pierre,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Minel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Jean-Luc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 2006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Barthes Roland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n-US" sz="900" dirty="0"/>
              <a:t>The death and return of the author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», </a:t>
            </a:r>
            <a:r>
              <a:rPr lang="en-US" sz="900" dirty="0"/>
              <a:t>Edinburgh : Edinburgh university press ,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1998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Bélisle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Du papier à l’écran : lire se transforme », Lire dans un monde numérique, Villeurbanne, 2011, pp. 112-162.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Bonnet Gilles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hypéritexte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Poétique de la relecture dans l’œuvre numérique de François Bon », in Poétique, n° 175, Paris, 2014, pp. 21-34.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Id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autoblographie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Écritures numériques de soi », in Poétique, n° 177, Paris, 2015, pp. 131-143.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Bureau Bruno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Compagnon Antoine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Qu'est-ce qu'un auteur ? (https://www.fabula.org/compagnon/auteur.php), Cours Université de Paris IV-Sorbonne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Lejeune Philippe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Signes de vie. Le pacte autobiographique, 2, Paris, 2005.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Lemercier Claire,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Zalc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Méthodes quantitatives pour l’historien, Paris : La Découverte, 2008.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Pierre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Mercklé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Sociologie des réseaux sociaux, Paris : La Découverte, 2004, 2011, 2016.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Monat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Jean-Baptiste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A la recherche du Web littéraire, mémoire de master 2 Humanités Numériques soutenu à l’Université Lumière Lyon 2 sous la direction de Jérôme Darmont et de Gilles Bonnet, 2019, 93 p.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Rastier François,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Sémantique du Web vs.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Web. Le problème de la pertinence », in Syntaxe et sémantique, n° 9, Caen, 2008, pp. 15-36.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 Sue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.,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 », First Monday, vol. 12, n° 12,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́ François (http://www.francoisguite.com/2007/12/la-translitteratie/).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endParaRPr lang="fr-FR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611275" y="58756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</p:spTree>
    <p:extLst>
      <p:ext uri="{BB962C8B-B14F-4D97-AF65-F5344CB8AC3E}">
        <p14:creationId xmlns:p14="http://schemas.microsoft.com/office/powerpoint/2010/main" val="22653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6104981" y="5433020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1765</Words>
  <Application>Microsoft Office PowerPoint</Application>
  <PresentationFormat>Widescreen</PresentationFormat>
  <Paragraphs>351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Informations obtenues via les sites de « référence »  </vt:lpstr>
      <vt:lpstr>Cependant…</vt:lpstr>
      <vt:lpstr>Noms de lieux, noms de personnes…</vt:lpstr>
      <vt:lpstr>Une mise en co-texte…  Exploration contextuelle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PowerPoint Presentation</vt:lpstr>
      <vt:lpstr>PowerPoint Presentation</vt:lpstr>
      <vt:lpstr>Partie 1 </vt:lpstr>
      <vt:lpstr>&lt;div&gt; bio</vt:lpstr>
      <vt:lpstr>&lt;div&gt; biblio</vt:lpstr>
      <vt:lpstr>&lt;div&gt; adresses web </vt:lpstr>
      <vt:lpstr>Fiche d’ Anderson  Dovilas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feuilles de transformations XSL</vt:lpstr>
      <vt:lpstr>Les feuilles de transformations XSL</vt:lpstr>
      <vt:lpstr>Pour obtenir :</vt:lpstr>
      <vt:lpstr>IV. Résultats</vt:lpstr>
      <vt:lpstr>PowerPoint Presentation</vt:lpstr>
      <vt:lpstr>PowerPoint Presentation</vt:lpstr>
      <vt:lpstr>PowerPoint Presentation</vt:lpstr>
      <vt:lpstr>PowerPoint Presentation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Celian</cp:lastModifiedBy>
  <cp:revision>18</cp:revision>
  <dcterms:created xsi:type="dcterms:W3CDTF">2020-01-21T15:26:20Z</dcterms:created>
  <dcterms:modified xsi:type="dcterms:W3CDTF">2020-01-22T06:41:02Z</dcterms:modified>
</cp:coreProperties>
</file>